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主要介绍了中国二十四节气中的立冬节气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以及中国人通常会在立冬节气做什么。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672" y="980728"/>
            <a:ext cx="10627066" cy="1345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23529"/>
            <a:ext cx="11485848" cy="439370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of Winter is one of the 24 solar terms in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start of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usually have a big meal on that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north,people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eating dumplings very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south,people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chicken,duck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said that eating well can help people keep warm on cold days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old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days,the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of Winter was also a time for people to keep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time,there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not many fresh vegetables to eat during the winter in the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also no supermarkets like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no place to buy fresh vegetables in winter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So,around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Start of Winter people put lots of vegetables in a </a:t>
            </a:r>
            <a:r>
              <a:rPr lang="en-US" altLang="zh-CN" sz="2100" b="1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cellar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 under a house often used for keeping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make fresh tomatoes into tomato sauce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酱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delicious if you put some salt into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it,and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eat it together with noodles in winter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solar term Start of Winter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no leaves on the trees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begins from this day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eat a lot from this day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year is not far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“Start of Winter is one of the 24 solar terms in China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start of winter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可知，立冬意味着冬天从这一天开始。故选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34888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north kept vegetables for the winter because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too cold to go shopping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know how to keep meat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not many fresh vegetables to buy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like to eat fresh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34566" y="3517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“During the old days, the Start of Winter was also a time for people to keep vegetables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that time, there were not many fresh vegetables to eat during the winter in the north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also no supermarkets like today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had no place to buy fresh vegetables in winter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可知，在过去，北方人储存蔬菜过冬，因为他们没有多少新鲜蔬菜可以购买。故选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35412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people build their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cellar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things there for later 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grow more fresh vegetables for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their books by themselves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 some delicious food to 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010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tabLst>
                <a:tab pos="3855720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“So, around the Start of Winter people put lots of vegetables in a cellar, a room under a house often used for keeping things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地窖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通常是用来存放东西的，人们通常在立冬前后把大量的蔬菜放在地窖里。由此推知，人们建造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是为了把东西放在那里以备后用。故选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passage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eat well in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kept vegetables in the past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ate in the past during the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usually do when the Start of Winter comes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891468"/>
            <a:ext cx="2797680" cy="366955"/>
          </a:xfrm>
          <a:prstGeom prst="rect">
            <a:avLst/>
          </a:prstGeom>
        </p:spPr>
      </p:pic>
      <p:sp>
        <p:nvSpPr>
          <p:cNvPr id="5" name="内容占位符 4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主旨大意题。通读全文可知，本文主要介绍了中国二十四节气中的立冬节气，以及中国人通常会在立冬节气做什么。故选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2554</Words>
  <Application>WPS 演示</Application>
  <PresentationFormat>自定义</PresentationFormat>
  <Paragraphs>50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471</cp:revision>
  <dcterms:created xsi:type="dcterms:W3CDTF">2020-11-06T05:24:00Z</dcterms:created>
  <dcterms:modified xsi:type="dcterms:W3CDTF">2025-09-16T03:03:29Z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445ED3B9D8CF467DBE96E039A164F447_12</vt:lpwstr>
  </property>
</Properties>
</file>